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77"/>
  </p:notesMasterIdLst>
  <p:sldIdLst>
    <p:sldId id="343" r:id="rId2"/>
    <p:sldId id="936" r:id="rId3"/>
    <p:sldId id="803" r:id="rId4"/>
    <p:sldId id="804" r:id="rId5"/>
    <p:sldId id="1030" r:id="rId6"/>
    <p:sldId id="1031" r:id="rId7"/>
    <p:sldId id="1032" r:id="rId8"/>
    <p:sldId id="1033" r:id="rId9"/>
    <p:sldId id="1034" r:id="rId10"/>
    <p:sldId id="1037" r:id="rId11"/>
    <p:sldId id="959" r:id="rId12"/>
    <p:sldId id="960" r:id="rId13"/>
    <p:sldId id="824" r:id="rId14"/>
    <p:sldId id="825" r:id="rId15"/>
    <p:sldId id="826" r:id="rId16"/>
    <p:sldId id="827" r:id="rId17"/>
    <p:sldId id="831" r:id="rId18"/>
    <p:sldId id="1050" r:id="rId19"/>
    <p:sldId id="957" r:id="rId20"/>
    <p:sldId id="853" r:id="rId21"/>
    <p:sldId id="846" r:id="rId22"/>
    <p:sldId id="847" r:id="rId23"/>
    <p:sldId id="848" r:id="rId24"/>
    <p:sldId id="849" r:id="rId25"/>
    <p:sldId id="852" r:id="rId26"/>
    <p:sldId id="911" r:id="rId27"/>
    <p:sldId id="844" r:id="rId28"/>
    <p:sldId id="1017" r:id="rId29"/>
    <p:sldId id="836" r:id="rId30"/>
    <p:sldId id="837" r:id="rId31"/>
    <p:sldId id="838" r:id="rId32"/>
    <p:sldId id="839" r:id="rId33"/>
    <p:sldId id="842" r:id="rId34"/>
    <p:sldId id="843" r:id="rId35"/>
    <p:sldId id="319" r:id="rId36"/>
    <p:sldId id="1051" r:id="rId37"/>
    <p:sldId id="1038" r:id="rId38"/>
    <p:sldId id="1039" r:id="rId39"/>
    <p:sldId id="1040" r:id="rId40"/>
    <p:sldId id="1041" r:id="rId41"/>
    <p:sldId id="1043" r:id="rId42"/>
    <p:sldId id="1047" r:id="rId43"/>
    <p:sldId id="857" r:id="rId44"/>
    <p:sldId id="1052" r:id="rId45"/>
    <p:sldId id="980" r:id="rId46"/>
    <p:sldId id="993" r:id="rId47"/>
    <p:sldId id="994" r:id="rId48"/>
    <p:sldId id="995" r:id="rId49"/>
    <p:sldId id="991" r:id="rId50"/>
    <p:sldId id="992" r:id="rId51"/>
    <p:sldId id="1046" r:id="rId52"/>
    <p:sldId id="865" r:id="rId53"/>
    <p:sldId id="1044" r:id="rId54"/>
    <p:sldId id="981" r:id="rId55"/>
    <p:sldId id="982" r:id="rId56"/>
    <p:sldId id="983" r:id="rId57"/>
    <p:sldId id="984" r:id="rId58"/>
    <p:sldId id="987" r:id="rId59"/>
    <p:sldId id="988" r:id="rId60"/>
    <p:sldId id="880" r:id="rId61"/>
    <p:sldId id="881" r:id="rId62"/>
    <p:sldId id="859" r:id="rId63"/>
    <p:sldId id="860" r:id="rId64"/>
    <p:sldId id="861" r:id="rId65"/>
    <p:sldId id="862" r:id="rId66"/>
    <p:sldId id="442" r:id="rId67"/>
    <p:sldId id="447" r:id="rId68"/>
    <p:sldId id="934" r:id="rId69"/>
    <p:sldId id="935" r:id="rId70"/>
    <p:sldId id="945" r:id="rId71"/>
    <p:sldId id="946" r:id="rId72"/>
    <p:sldId id="947" r:id="rId73"/>
    <p:sldId id="948" r:id="rId74"/>
    <p:sldId id="949" r:id="rId75"/>
    <p:sldId id="952" r:id="rId7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884"/>
    <p:restoredTop sz="94606"/>
  </p:normalViewPr>
  <p:slideViewPr>
    <p:cSldViewPr snapToGrid="0">
      <p:cViewPr varScale="1">
        <p:scale>
          <a:sx n="119" d="100"/>
          <a:sy n="119" d="100"/>
        </p:scale>
        <p:origin x="39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EF3115-4AE6-FA49-BC0D-265FE164DC04}" type="datetimeFigureOut">
              <a:rPr lang="en-GB" smtClean="0"/>
              <a:t>30/10/2026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F7D517-3766-3F49-ACF6-1EF90BF51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4585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F7D517-3766-3F49-ACF6-1EF90BF51B4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7850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016A15-F51C-0E8A-5330-0C93DC1D5A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6B29532-A6F9-F288-136B-052AEE0DEA3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74DC67B-FC03-A39E-A5F5-9B013890E3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567C63-A2BE-F51A-5A8D-8B038C0076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7F7D517-3766-3F49-ACF6-1EF90BF51B4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317637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0C1E90-5949-993C-687F-759BCDC0E1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889375A-0A7D-32EF-BED0-6707DD85928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461063C-168F-7A2C-3190-D62533A3CF9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A6EF2A-B4DC-FC94-0E76-E36C8D3D68D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7F7D517-3766-3F49-ACF6-1EF90BF51B4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933458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E0A9F5-53ED-9F82-8245-D32213D80D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39CD907-5FD9-A182-A80A-5ED10DE65D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75AF23D-C42B-EE86-1C9F-B8B4275396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F4588D-5AA5-B3AD-8724-5EE7FB1197B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7F7D517-3766-3F49-ACF6-1EF90BF51B4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854734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F7D517-3766-3F49-ACF6-1EF90BF51B4E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2633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B63597-5C55-7121-71CD-0D7C8F20E8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2D9E5CC-9F87-288B-3E9F-D32CE768FE6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5D47E27-E69F-6044-DFAC-C2F2C913262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0E2591-C48C-D9B5-6866-669C833E57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7F7D517-3766-3F49-ACF6-1EF90BF51B4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95724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32C3AE-A5D6-76ED-DB4C-C3EF808359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80764D5-C422-DC21-7AE2-7A75DDFBFA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F81383-9B29-6763-BC44-71E741D833F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24B767-341E-0C82-3F5B-45779D6505C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7F7D517-3766-3F49-ACF6-1EF90BF51B4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65483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0AB9E4-D9CB-652D-6AB3-F07B5EE742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C8386A-6340-4BA5-CE18-84858D4287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394D7A-EE03-2985-C833-57BA497293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BEBDD-A259-774B-9E7E-4184E78460EE}" type="datetimeFigureOut">
              <a:rPr lang="en-GB" smtClean="0"/>
              <a:t>30/10/2026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ACD251-E85E-E9C8-303E-172344D3B1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BC6FE1-36EF-40AA-90F0-A77B100F58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CA892-9499-8447-A15D-4D732BAF6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14568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A22CBD-AFEA-A8C1-E200-4C59D747E8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D4C823-5418-8E9B-07B1-423661103A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922779-C44B-FEE8-0AD6-1C00FE8BEC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BEBDD-A259-774B-9E7E-4184E78460EE}" type="datetimeFigureOut">
              <a:rPr lang="en-GB" smtClean="0"/>
              <a:t>30/10/2026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80528C-8A4A-8EB5-7C29-2ED3EBA6DB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290B68-AEA3-E326-F408-48B4B200DB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CA892-9499-8447-A15D-4D732BAF6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78929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8F2ED9-A6CD-E245-DD79-EB1D13C804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7289F0-F030-BB08-2CDC-40F34C14FD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765ABB-DAEA-67C6-2C43-4A32EC971E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BEBDD-A259-774B-9E7E-4184E78460EE}" type="datetimeFigureOut">
              <a:rPr lang="en-GB" smtClean="0"/>
              <a:t>30/10/2026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017867-C289-CCA6-2B0A-75FCB0A7C9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9855FF-126A-3D26-8675-CFA9882402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CA892-9499-8447-A15D-4D732BAF6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5220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8E738F-4C80-336A-CEFD-C61944BE1D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93BB67-F4AF-703F-DF97-2C2B9E79C6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11B854-6028-A6FA-2A44-91554EA775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CA861C-39AD-FE94-1975-24EF41CC41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BEBDD-A259-774B-9E7E-4184E78460EE}" type="datetimeFigureOut">
              <a:rPr lang="en-GB" smtClean="0"/>
              <a:t>30/10/2026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38D564-FF0D-4DCF-DB60-368EB0CE3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FAB916-6228-0192-58F0-5C0E42EB95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CA892-9499-8447-A15D-4D732BAF6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63479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9D978E-DC63-A163-9919-6305FE17D5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60BF5A-753F-1E7B-02B2-FC64F48360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A9754E-2B5C-9C92-EC83-143CB70742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5007637-EFC8-209F-A83D-9F7622B819E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73CB74-03D3-82BB-F064-8978F8A001F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6F39594-F086-B3C1-813B-8401785EB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BEBDD-A259-774B-9E7E-4184E78460EE}" type="datetimeFigureOut">
              <a:rPr lang="en-GB" smtClean="0"/>
              <a:t>30/10/2026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A39654D-460F-92E6-E08F-ED270B65FC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4C37DD6-CBE1-F660-2102-515D757CEB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CA892-9499-8447-A15D-4D732BAF6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8758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F0FADD-DAE6-4CBF-855E-1E24531ED6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AAF93F-DA6D-88B5-4D55-C65CF7C33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BEBDD-A259-774B-9E7E-4184E78460EE}" type="datetimeFigureOut">
              <a:rPr lang="en-GB" smtClean="0"/>
              <a:t>30/10/2026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14DD664-A354-3159-4560-E698F6C010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2C181B-7E1D-ACF9-CA82-6696886116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CA892-9499-8447-A15D-4D732BAF6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48948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C82892F-D330-CDD6-DCE2-6859EC8FAB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BEBDD-A259-774B-9E7E-4184E78460EE}" type="datetimeFigureOut">
              <a:rPr lang="en-GB" smtClean="0"/>
              <a:t>30/10/2026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16AD47-A360-A840-475E-756EC8E24E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F42150-F740-26D6-101E-D91478B0A1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CA892-9499-8447-A15D-4D732BAF6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62560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19046-6E1B-96AF-08A3-1929400A2A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80B0B6-E70B-53C7-A19E-C7F54A208C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83719F7-F584-733C-1E23-060D2C72F3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5BFBAA-640E-77DD-44DE-5FB5BD85F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BEBDD-A259-774B-9E7E-4184E78460EE}" type="datetimeFigureOut">
              <a:rPr lang="en-GB" smtClean="0"/>
              <a:t>30/10/2026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E51DC2-4197-EA04-D7B4-DFAA3A695D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7D7E8E-DD32-DA36-44B4-0297623007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CA892-9499-8447-A15D-4D732BAF6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9218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314246-7215-9437-1D09-CFEEA149CE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7ED58CB-60AB-1FEB-9D6C-D23870FD7A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0A89B4-AC9F-FDCC-3FA5-020EBCB467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51447D-E207-8DEB-F500-2FE51C669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BEBDD-A259-774B-9E7E-4184E78460EE}" type="datetimeFigureOut">
              <a:rPr lang="en-GB" smtClean="0"/>
              <a:t>30/10/2026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9C5AC0-944C-44B7-5B08-3A826C67CD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14854E-2DEC-EDFD-254F-644085A29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CA892-9499-8447-A15D-4D732BAF6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1815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DACCD1-C901-2FD3-4430-437024E921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5F4142-6672-0806-4EC6-8047939257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2C66E-CE30-C7B8-901D-9684153994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BEBDD-A259-774B-9E7E-4184E78460EE}" type="datetimeFigureOut">
              <a:rPr lang="en-GB" smtClean="0"/>
              <a:t>30/10/2026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E6CC11-264A-9972-74F1-2E3C7B3FA0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6BC301-D8CF-553E-1E67-1B4CAD1607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CA892-9499-8447-A15D-4D732BAF6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186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C9AC892-C3DA-AE1D-9931-31F642AB2A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5236656-6190-0E34-42EB-B33104C2FC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A8D2C3-080E-C137-4E9E-75744115D6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BEBDD-A259-774B-9E7E-4184E78460EE}" type="datetimeFigureOut">
              <a:rPr lang="en-GB" smtClean="0"/>
              <a:t>30/10/2026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863048-19BD-17E1-E3DC-56C6BD1183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805156-3A1B-923F-355F-4307F69E8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CA892-9499-8447-A15D-4D732BAF6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7662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C3C8D1E-4818-952F-B191-E055AA6D36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C866EC-A87D-348A-32E2-3C0A8E25F7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4C7FEE-13A2-38D1-7E21-7D55C1A5AE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0BEBDD-A259-774B-9E7E-4184E78460EE}" type="datetimeFigureOut">
              <a:rPr lang="en-GB" smtClean="0"/>
              <a:t>30/10/2026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9D180A-3604-E06F-C737-015B2E8368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7909AB-408B-B784-F541-B45D0930CD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ACA892-9499-8447-A15D-4D732BAF6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764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CA8B5C5-13F1-BC78-1181-70F7B24B7C76}"/>
              </a:ext>
            </a:extLst>
          </p:cNvPr>
          <p:cNvSpPr txBox="1"/>
          <p:nvPr/>
        </p:nvSpPr>
        <p:spPr>
          <a:xfrm>
            <a:off x="0" y="2028616"/>
            <a:ext cx="12192000" cy="4462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“Light and Life (2026-27)”</a:t>
            </a:r>
            <a:br>
              <a:rPr kumimoji="0" lang="en-GB" sz="8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</a:br>
            <a:r>
              <a:rPr kumimoji="0" lang="en-GB" sz="80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PowerPoint presentations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8000" dirty="0">
              <a:solidFill>
                <a:srgbClr val="FF0000"/>
              </a:solidFill>
              <a:latin typeface="libre-baskerville-tuerchen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Copyright © 2026 by Robin Hill</a:t>
            </a:r>
            <a:endParaRPr kumimoji="0" lang="en-GB" sz="440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38115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690C02-06BB-FCFA-294F-243E4991B1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B5E6D8-0B0E-E8A2-7BE2-73A64DE6AA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9896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535332-FCCE-893B-85BF-BEBE09966D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F0151B8-F445-CAB6-79FA-270A424F059A}"/>
              </a:ext>
            </a:extLst>
          </p:cNvPr>
          <p:cNvSpPr txBox="1"/>
          <p:nvPr/>
        </p:nvSpPr>
        <p:spPr>
          <a:xfrm>
            <a:off x="220717" y="2705725"/>
            <a:ext cx="11750566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Sunday 29</a:t>
            </a:r>
            <a:r>
              <a:rPr kumimoji="0" lang="en-GB" sz="4400" b="0" i="0" u="none" strike="noStrike" kern="1200" cap="none" spc="0" normalizeH="0" baseline="3000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th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 November 2026,</a:t>
            </a:r>
            <a:b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</a:b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Advent 1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18487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560A97E-6A0A-9B65-E30A-B5E5838987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724992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1A64FFA-46E5-29AE-5C10-371D90A066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07AE439-492B-36E3-B5BF-3615D35D148F}"/>
              </a:ext>
            </a:extLst>
          </p:cNvPr>
          <p:cNvSpPr txBox="1"/>
          <p:nvPr/>
        </p:nvSpPr>
        <p:spPr>
          <a:xfrm>
            <a:off x="220717" y="2490281"/>
            <a:ext cx="11750566" cy="1877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2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“The Good Professor”</a:t>
            </a:r>
            <a:br>
              <a:rPr kumimoji="0" lang="en-GB" sz="72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</a:b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a story of beginnings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319352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262928F-7CD8-392A-735D-E9CE361C09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88738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4CDBE07-B6B7-2C4D-BD6C-6A3DA97949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F082182-0279-2D43-AD48-AE3E9616DD6D}"/>
              </a:ext>
            </a:extLst>
          </p:cNvPr>
          <p:cNvSpPr txBox="1"/>
          <p:nvPr/>
        </p:nvSpPr>
        <p:spPr>
          <a:xfrm>
            <a:off x="220717" y="2807208"/>
            <a:ext cx="1175056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1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… that life was the light of all mankind.</a:t>
            </a:r>
          </a:p>
        </p:txBody>
      </p:sp>
    </p:spTree>
    <p:extLst>
      <p:ext uri="{BB962C8B-B14F-4D97-AF65-F5344CB8AC3E}">
        <p14:creationId xmlns:p14="http://schemas.microsoft.com/office/powerpoint/2010/main" val="29559954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B16E342-F259-9BA4-95F4-73B1D13F25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05759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B794AD8-E920-DFCE-99CB-3544F80DC0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36A660C-56B9-961F-D335-2780C79649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428466">
            <a:off x="2209800" y="514350"/>
            <a:ext cx="7772400" cy="582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5207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B5FF67A-6E50-D4B0-2020-FF9D82CB34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654646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39827D-5315-8882-A9AA-E7D459E8BA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68DED3A-EA38-4BE7-5913-49D8C07A90F2}"/>
              </a:ext>
            </a:extLst>
          </p:cNvPr>
          <p:cNvSpPr txBox="1"/>
          <p:nvPr/>
        </p:nvSpPr>
        <p:spPr>
          <a:xfrm>
            <a:off x="220717" y="2705725"/>
            <a:ext cx="11750566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Sunday 6</a:t>
            </a:r>
            <a:r>
              <a:rPr kumimoji="0" lang="en-GB" sz="4400" b="0" i="0" u="none" strike="noStrike" kern="1200" cap="none" spc="0" normalizeH="0" baseline="3000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th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 December 2026,</a:t>
            </a:r>
            <a:b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</a:b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Advent 2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59684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20DAA40-6844-35E2-609F-4C68B930A4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170241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EFD9EDC-F0A1-5E5D-83F1-292FDFD120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6309DC0-62DD-DA9D-93ED-3E68C1098D28}"/>
              </a:ext>
            </a:extLst>
          </p:cNvPr>
          <p:cNvSpPr txBox="1"/>
          <p:nvPr/>
        </p:nvSpPr>
        <p:spPr>
          <a:xfrm>
            <a:off x="220717" y="2490281"/>
            <a:ext cx="11750566" cy="1877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2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“Nothing at All”</a:t>
            </a:r>
            <a:b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</a:b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a story of kindliness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47466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BA79BAD-BC88-5B53-8E7D-EBFBD2C31E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633521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9E47C59-2F7F-B37B-7BA9-DC6D01EF2C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6712832-FE5F-2203-01BB-EDD95F7E039F}"/>
              </a:ext>
            </a:extLst>
          </p:cNvPr>
          <p:cNvSpPr txBox="1"/>
          <p:nvPr/>
        </p:nvSpPr>
        <p:spPr>
          <a:xfrm>
            <a:off x="220717" y="2705725"/>
            <a:ext cx="11750566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1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… clothe yourselves with compassion, kindness, humility, gentleness and patience.</a:t>
            </a:r>
          </a:p>
        </p:txBody>
      </p:sp>
    </p:spTree>
    <p:extLst>
      <p:ext uri="{BB962C8B-B14F-4D97-AF65-F5344CB8AC3E}">
        <p14:creationId xmlns:p14="http://schemas.microsoft.com/office/powerpoint/2010/main" val="38222855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59CACD-58C3-44C8-A79A-07A492053C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40683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6BEDF29-DE15-1D88-867E-3A4074A160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5BFCB87-280A-7742-6EC8-7C64B4D333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25125">
            <a:off x="2209800" y="514350"/>
            <a:ext cx="7772400" cy="582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0072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57E0E50-47F5-578E-5F41-EADE8666AD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1898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E2F1FF0-3693-6388-F2F5-BD5E5B16FF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5682169-107E-1F7C-67AA-6488948681DD}"/>
              </a:ext>
            </a:extLst>
          </p:cNvPr>
          <p:cNvSpPr txBox="1"/>
          <p:nvPr/>
        </p:nvSpPr>
        <p:spPr>
          <a:xfrm>
            <a:off x="220717" y="2705725"/>
            <a:ext cx="11750566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Sunday 13</a:t>
            </a:r>
            <a:r>
              <a:rPr kumimoji="0" lang="en-GB" sz="4400" b="0" i="0" u="none" strike="noStrike" kern="1200" cap="none" spc="0" normalizeH="0" baseline="3000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th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 December 2026,</a:t>
            </a:r>
            <a:b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</a:b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Advent 3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34969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3D06D3E-6596-B324-0A0B-538E62731C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960092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1D09A1E-E98D-6079-32CC-DF6FA17590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04CAA33-793E-DBEC-E2CC-53ABDD68BB21}"/>
              </a:ext>
            </a:extLst>
          </p:cNvPr>
          <p:cNvSpPr txBox="1"/>
          <p:nvPr/>
        </p:nvSpPr>
        <p:spPr>
          <a:xfrm>
            <a:off x="220717" y="2490281"/>
            <a:ext cx="11750566" cy="1877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2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“Seeing Stars”</a:t>
            </a:r>
            <a:b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</a:b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a story of solidarity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46496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39520B7-F832-33A3-0DBD-FB80B49A2D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9002712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48CC42D-9BE0-BCEE-4A0B-179ABDFCF4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0141278-7254-B0AF-79D2-CAE3F894B092}"/>
              </a:ext>
            </a:extLst>
          </p:cNvPr>
          <p:cNvSpPr txBox="1"/>
          <p:nvPr/>
        </p:nvSpPr>
        <p:spPr>
          <a:xfrm>
            <a:off x="220717" y="2705725"/>
            <a:ext cx="11750566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1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Go and do likewise.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0" i="1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78586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38AF57F-06BE-7997-FEE1-DD13117D26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620824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B70D9EF-8018-BDED-51D5-A6DA07CA9A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white lights in the dark&#10;&#10;AI-generated content may be incorrect.">
            <a:extLst>
              <a:ext uri="{FF2B5EF4-FFF2-40B4-BE49-F238E27FC236}">
                <a16:creationId xmlns:a16="http://schemas.microsoft.com/office/drawing/2014/main" id="{1E3D3590-9362-F6E4-3CC9-B450CC02D9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43152">
            <a:off x="2209800" y="514350"/>
            <a:ext cx="7772400" cy="582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50363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4859532-C6E1-666E-3FFC-066AA72156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222961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3FFA7A5-6A7F-8693-715D-F7D4C07EB7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06A1BC6-4996-EE2E-C39A-603C9EE95BD7}"/>
              </a:ext>
            </a:extLst>
          </p:cNvPr>
          <p:cNvSpPr txBox="1"/>
          <p:nvPr/>
        </p:nvSpPr>
        <p:spPr>
          <a:xfrm>
            <a:off x="220717" y="2705725"/>
            <a:ext cx="11750566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Sunday 20</a:t>
            </a:r>
            <a:r>
              <a:rPr kumimoji="0" lang="en-GB" sz="4400" b="0" i="0" u="none" strike="noStrike" kern="1200" cap="none" spc="0" normalizeH="0" baseline="3000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th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 December 2026,</a:t>
            </a:r>
            <a:b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</a:b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Advent 4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05762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089F1C2-1280-D2C7-65AA-3520E57197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2696690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D85DA4F-A1D2-0D98-0851-D27057DA22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3AEAF3A-5242-1843-B36C-6D3EECB60339}"/>
              </a:ext>
            </a:extLst>
          </p:cNvPr>
          <p:cNvSpPr txBox="1"/>
          <p:nvPr/>
        </p:nvSpPr>
        <p:spPr>
          <a:xfrm>
            <a:off x="220717" y="2490281"/>
            <a:ext cx="11750566" cy="1877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2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“Swing to Enter”</a:t>
            </a:r>
            <a:b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</a:b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a story of paradise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97057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60CCCEB-D971-30AA-45C6-2D3DED38A1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602368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C9B8943-A963-DC74-A33B-4C90590BF3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55E3475-2600-AC0E-9381-0704B2AD2C90}"/>
              </a:ext>
            </a:extLst>
          </p:cNvPr>
          <p:cNvSpPr txBox="1"/>
          <p:nvPr/>
        </p:nvSpPr>
        <p:spPr>
          <a:xfrm>
            <a:off x="1255059" y="2659559"/>
            <a:ext cx="9681882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400" i="1" dirty="0">
                <a:solidFill>
                  <a:srgbClr val="FFFF00"/>
                </a:solidFill>
              </a:rPr>
              <a:t>… they must seek peace and pursue it.</a:t>
            </a:r>
          </a:p>
        </p:txBody>
      </p:sp>
    </p:spTree>
    <p:extLst>
      <p:ext uri="{BB962C8B-B14F-4D97-AF65-F5344CB8AC3E}">
        <p14:creationId xmlns:p14="http://schemas.microsoft.com/office/powerpoint/2010/main" val="12541696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84E2559-8FD3-1AF2-54F6-F408DACF5E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0288682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340935A-92FB-C803-78E5-E40AF43261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lose-up of a shiny instrument&#10;&#10;AI-generated content may be incorrect.">
            <a:extLst>
              <a:ext uri="{FF2B5EF4-FFF2-40B4-BE49-F238E27FC236}">
                <a16:creationId xmlns:a16="http://schemas.microsoft.com/office/drawing/2014/main" id="{C843A36D-4120-D267-EC54-92E310A947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25402">
            <a:off x="2101850" y="431800"/>
            <a:ext cx="7772400" cy="5832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26832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D40CA61-0098-A220-5DF8-05F659D54F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655280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9356EE-759D-CDA7-FCFA-7DF6C2A04B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98C6665-6A16-AC0E-6867-2C1ED6BAAE30}"/>
              </a:ext>
            </a:extLst>
          </p:cNvPr>
          <p:cNvSpPr txBox="1"/>
          <p:nvPr/>
        </p:nvSpPr>
        <p:spPr>
          <a:xfrm>
            <a:off x="220717" y="2705725"/>
            <a:ext cx="11750566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libre-baskerville-tuerchen"/>
              </a:rPr>
              <a:t>Thur</a:t>
            </a:r>
            <a:r>
              <a:rPr kumimoji="0" lang="en-GB" sz="44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sday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 24</a:t>
            </a:r>
            <a:r>
              <a:rPr kumimoji="0" lang="en-GB" sz="4400" b="0" i="0" u="none" strike="noStrike" kern="1200" cap="none" spc="0" normalizeH="0" baseline="3000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th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 December 2026,</a:t>
            </a:r>
            <a:b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</a:b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Christmas Eve </a:t>
            </a:r>
            <a:r>
              <a:rPr lang="en-GB" sz="4400" dirty="0">
                <a:solidFill>
                  <a:schemeClr val="tx1">
                    <a:lumMod val="50000"/>
                    <a:lumOff val="50000"/>
                  </a:schemeClr>
                </a:solidFill>
                <a:latin typeface="libre-baskerville-tuerchen"/>
              </a:rPr>
              <a:t>All-Age Service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902902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B9F786-F515-A183-2558-81A28108E8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0645787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257882-F1CC-9CB8-9F6A-4278468D0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FB5A06A-DACF-43BC-F435-E37F97FEC12C}"/>
              </a:ext>
            </a:extLst>
          </p:cNvPr>
          <p:cNvSpPr txBox="1"/>
          <p:nvPr/>
        </p:nvSpPr>
        <p:spPr>
          <a:xfrm>
            <a:off x="220717" y="2490281"/>
            <a:ext cx="11750566" cy="1877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2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“</a:t>
            </a:r>
            <a:r>
              <a:rPr kumimoji="0" lang="en-GB" sz="7200" b="0" i="0" u="none" strike="noStrike" kern="120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The Kneeler”</a:t>
            </a:r>
            <a:b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</a:b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a story of </a:t>
            </a:r>
            <a:r>
              <a:rPr lang="en-GB" sz="4400" dirty="0">
                <a:solidFill>
                  <a:srgbClr val="FFFF00"/>
                </a:solidFill>
                <a:latin typeface="libre-baskerville-tuerchen"/>
              </a:rPr>
              <a:t>perspective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3950425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4D3B0FC-E0B6-8516-8A69-A3A5FF9567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436871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15122CB-951F-7E70-86E1-6501169657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D53AD5A-5F26-879D-6570-5E7FA12FBB80}"/>
              </a:ext>
            </a:extLst>
          </p:cNvPr>
          <p:cNvSpPr txBox="1"/>
          <p:nvPr/>
        </p:nvSpPr>
        <p:spPr>
          <a:xfrm>
            <a:off x="220717" y="2659559"/>
            <a:ext cx="1175056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1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 guides the humble in what is right …</a:t>
            </a:r>
          </a:p>
        </p:txBody>
      </p:sp>
    </p:spTree>
    <p:extLst>
      <p:ext uri="{BB962C8B-B14F-4D97-AF65-F5344CB8AC3E}">
        <p14:creationId xmlns:p14="http://schemas.microsoft.com/office/powerpoint/2010/main" val="126903740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BD202BC-02B8-C9F0-7BD6-DBE829260D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7693529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78C9783-6AB7-D7D6-A20A-CD367BE453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D3E1400-4DAB-E5F4-069D-F1F418060C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05008">
            <a:off x="2209800" y="512467"/>
            <a:ext cx="7772400" cy="5833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3369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789B466-1975-07C9-C744-CBDB0DE9EC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3376198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36FA5CB-B9F2-559F-7285-3C6F50232F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FEDBB1C-14A8-127D-66E1-CE3B1861D393}"/>
              </a:ext>
            </a:extLst>
          </p:cNvPr>
          <p:cNvSpPr txBox="1"/>
          <p:nvPr/>
        </p:nvSpPr>
        <p:spPr>
          <a:xfrm>
            <a:off x="220717" y="2705725"/>
            <a:ext cx="11750566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Thursday 24</a:t>
            </a:r>
            <a:r>
              <a:rPr kumimoji="0" lang="en-GB" sz="4400" b="0" i="0" u="none" strike="noStrike" kern="1200" cap="none" spc="0" normalizeH="0" baseline="3000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th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 December 2026,</a:t>
            </a:r>
            <a:b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</a:b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Christmas Eve </a:t>
            </a:r>
            <a:r>
              <a:rPr lang="en-GB" sz="4400" dirty="0">
                <a:solidFill>
                  <a:prstClr val="black">
                    <a:lumMod val="50000"/>
                    <a:lumOff val="50000"/>
                  </a:prstClr>
                </a:solidFill>
                <a:latin typeface="libre-baskerville-tuerchen"/>
              </a:rPr>
              <a:t>Watchnight Service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345344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F053B44-FD58-89DC-6475-B2D25F3A3B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814128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5EC2B8C-5D03-4844-5904-D61DB80A89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8A049C1-96DF-1C8A-999F-C9CBFD17DEC6}"/>
              </a:ext>
            </a:extLst>
          </p:cNvPr>
          <p:cNvSpPr txBox="1"/>
          <p:nvPr/>
        </p:nvSpPr>
        <p:spPr>
          <a:xfrm>
            <a:off x="220717" y="2490281"/>
            <a:ext cx="11750566" cy="1877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2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“Dapper Dan”</a:t>
            </a:r>
            <a:b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</a:b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a story </a:t>
            </a:r>
            <a:r>
              <a:rPr kumimoji="0" lang="en-GB" sz="4400" b="0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of impulse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600138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91BB2B-9201-559D-B417-B4FE99FFC7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2431304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BABD1F7-EB49-A86C-514D-29EBAA2F90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1371833-BFFA-75FC-F4D9-9935450052D3}"/>
              </a:ext>
            </a:extLst>
          </p:cNvPr>
          <p:cNvSpPr txBox="1"/>
          <p:nvPr/>
        </p:nvSpPr>
        <p:spPr>
          <a:xfrm>
            <a:off x="220717" y="2659559"/>
            <a:ext cx="1175056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400" i="1" dirty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… he kissed all his brothers and wept over them.</a:t>
            </a:r>
          </a:p>
        </p:txBody>
      </p:sp>
    </p:spTree>
    <p:extLst>
      <p:ext uri="{BB962C8B-B14F-4D97-AF65-F5344CB8AC3E}">
        <p14:creationId xmlns:p14="http://schemas.microsoft.com/office/powerpoint/2010/main" val="393497343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D20DFF-6FFD-1F75-92DF-DF1EC847C3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014927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09D537-A954-9D0B-7019-E72A50D097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395D0B9-E270-BE71-D9CF-1813C479E0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27474">
            <a:off x="2209800" y="514350"/>
            <a:ext cx="7772400" cy="582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583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0B31C7D-4C70-4250-1B70-2974CFC1B8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427130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61576B-04B1-F16B-5732-E0F7F3E7A2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111840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8DAE048-8133-FF07-D08B-966FA0CCFA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DF86EBE-ADFB-984B-9A9C-CAED9D8C46A7}"/>
              </a:ext>
            </a:extLst>
          </p:cNvPr>
          <p:cNvSpPr txBox="1"/>
          <p:nvPr/>
        </p:nvSpPr>
        <p:spPr>
          <a:xfrm>
            <a:off x="220717" y="2705725"/>
            <a:ext cx="11750566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400" dirty="0">
                <a:solidFill>
                  <a:prstClr val="black">
                    <a:lumMod val="50000"/>
                    <a:lumOff val="50000"/>
                  </a:prstClr>
                </a:solidFill>
                <a:latin typeface="libre-baskerville-tuerchen"/>
              </a:rPr>
              <a:t>Fri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day 25</a:t>
            </a:r>
            <a:r>
              <a:rPr kumimoji="0" lang="en-GB" sz="4400" b="0" i="0" u="none" strike="noStrike" kern="1200" cap="none" spc="0" normalizeH="0" baseline="3000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th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 December 2026,</a:t>
            </a:r>
            <a:b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</a:br>
            <a:r>
              <a:rPr lang="en-GB" sz="4400" dirty="0">
                <a:solidFill>
                  <a:prstClr val="black">
                    <a:lumMod val="50000"/>
                    <a:lumOff val="50000"/>
                  </a:prstClr>
                </a:solidFill>
                <a:latin typeface="libre-baskerville-tuerchen"/>
              </a:rPr>
              <a:t>Christmas Day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133832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7B2B829-DF87-6BD8-9EBD-047323C2C8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809824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EC8882-1FDD-DFE0-560B-C6B855DA55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0DD3C5B-A799-12E7-902C-676CC501057F}"/>
              </a:ext>
            </a:extLst>
          </p:cNvPr>
          <p:cNvSpPr txBox="1"/>
          <p:nvPr/>
        </p:nvSpPr>
        <p:spPr>
          <a:xfrm>
            <a:off x="220717" y="2490281"/>
            <a:ext cx="11750566" cy="1877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2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“Spotted”</a:t>
            </a:r>
            <a:b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</a:b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a story of </a:t>
            </a:r>
            <a:r>
              <a:rPr lang="en-GB" sz="4400" dirty="0">
                <a:solidFill>
                  <a:srgbClr val="FFFF00"/>
                </a:solidFill>
                <a:latin typeface="libre-baskerville-tuerchen"/>
              </a:rPr>
              <a:t>concealment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092083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8ED4D4-75EF-43C0-BA43-2B6EBDFCB9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5301439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E0D5C96-FD0A-FD01-A109-8DBB0487A4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2DB7B54-48D1-A801-4957-1AA2141A7D23}"/>
              </a:ext>
            </a:extLst>
          </p:cNvPr>
          <p:cNvSpPr txBox="1"/>
          <p:nvPr/>
        </p:nvSpPr>
        <p:spPr>
          <a:xfrm>
            <a:off x="220717" y="2659559"/>
            <a:ext cx="11750566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kumimoji="0" lang="en-GB" sz="4400" b="0" i="1" u="none" strike="noStrike" kern="1200" cap="none" spc="0" normalizeH="0" baseline="0" noProof="0" dirty="0">
                <a:ln>
                  <a:noFill/>
                </a:ln>
                <a:solidFill>
                  <a:srgbClr val="E7FF07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… for the kingdom of God belongs to such as these.</a:t>
            </a:r>
          </a:p>
          <a:p>
            <a:pPr algn="ctr">
              <a:defRPr/>
            </a:pP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rgbClr val="E7FF07"/>
              </a:solidFill>
              <a:effectLst/>
              <a:uLnTx/>
              <a:uFillTx/>
              <a:latin typeface="libre-baskerville-tuerche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0700869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C0BA5AA-BB01-443F-3D25-F36218367C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418426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7A41D91-F630-CB8B-61D6-D60467B27F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camera lens&#10;&#10;AI-generated content may be incorrect.">
            <a:extLst>
              <a:ext uri="{FF2B5EF4-FFF2-40B4-BE49-F238E27FC236}">
                <a16:creationId xmlns:a16="http://schemas.microsoft.com/office/drawing/2014/main" id="{B0E97104-500A-0CB7-12F7-21CE65A58F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22153">
            <a:off x="2209800" y="513756"/>
            <a:ext cx="7772400" cy="5830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5651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E9CE661-802A-DBE0-F4DC-0B6121AD01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525152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62591B4-F6A8-339D-225D-58FEBD9A3A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C563537-D44C-8D74-7039-5652093BC032}"/>
              </a:ext>
            </a:extLst>
          </p:cNvPr>
          <p:cNvSpPr txBox="1"/>
          <p:nvPr/>
        </p:nvSpPr>
        <p:spPr>
          <a:xfrm>
            <a:off x="220717" y="2705725"/>
            <a:ext cx="11750566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Sunday 27</a:t>
            </a:r>
            <a:r>
              <a:rPr kumimoji="0" lang="en-GB" sz="4400" b="0" i="0" u="none" strike="noStrike" kern="1200" cap="none" spc="0" normalizeH="0" baseline="3000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th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 December 2026,</a:t>
            </a:r>
            <a:b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</a:b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First Sunday after Christmas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934902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5F85EBA-894B-0484-62A3-AAA12CE307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03395449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DB5F433-B8FF-C5DA-F392-614E695D30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6D77F98-4472-8B91-51E6-3B5A103187E9}"/>
              </a:ext>
            </a:extLst>
          </p:cNvPr>
          <p:cNvSpPr txBox="1"/>
          <p:nvPr/>
        </p:nvSpPr>
        <p:spPr>
          <a:xfrm>
            <a:off x="220717" y="2490281"/>
            <a:ext cx="11750566" cy="1877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2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“The Alderson Bequest”</a:t>
            </a:r>
            <a:b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</a:b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a story of priorities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0134880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84E4059-7557-4E76-0A3D-9EEADAE29D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4398942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24646E-C8BC-D7F0-340F-E52451F178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95104AB-0F79-B5A7-D591-49D79F40F9AE}"/>
              </a:ext>
            </a:extLst>
          </p:cNvPr>
          <p:cNvSpPr txBox="1"/>
          <p:nvPr/>
        </p:nvSpPr>
        <p:spPr>
          <a:xfrm>
            <a:off x="220717" y="2659559"/>
            <a:ext cx="1175056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kumimoji="0" lang="en-GB" sz="4400" b="0" i="1" u="none" strike="noStrike" kern="1200" cap="none" spc="0" normalizeH="0" baseline="0" noProof="0" dirty="0">
                <a:ln>
                  <a:noFill/>
                </a:ln>
                <a:solidFill>
                  <a:srgbClr val="E7FF07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… serve him without fear.</a:t>
            </a:r>
          </a:p>
        </p:txBody>
      </p:sp>
    </p:spTree>
    <p:extLst>
      <p:ext uri="{BB962C8B-B14F-4D97-AF65-F5344CB8AC3E}">
        <p14:creationId xmlns:p14="http://schemas.microsoft.com/office/powerpoint/2010/main" val="2279229940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28B257B-F59D-31CD-EE14-5AC4820413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01913054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971A41-208E-2039-13CE-66414CFD1A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908EBDB-94EF-54E9-1064-377FE59216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08384">
            <a:off x="2209800" y="514072"/>
            <a:ext cx="7772400" cy="5829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074164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CE4BD64-7FB8-AA63-F126-90351D98AE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284601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033BC99-790C-3A8E-2AF4-8855978207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77A07EB-E2C3-1227-EA9C-412C2740C0DF}"/>
              </a:ext>
            </a:extLst>
          </p:cNvPr>
          <p:cNvSpPr txBox="1"/>
          <p:nvPr/>
        </p:nvSpPr>
        <p:spPr>
          <a:xfrm>
            <a:off x="220717" y="2705725"/>
            <a:ext cx="11750566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Sunday 3</a:t>
            </a:r>
            <a:r>
              <a:rPr kumimoji="0" lang="en-GB" sz="4400" b="0" i="0" u="none" strike="noStrike" kern="1200" cap="none" spc="0" normalizeH="0" baseline="3000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rd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 January 2027,</a:t>
            </a:r>
            <a:b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</a:b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Sunday before Epiphany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0188660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39458C8-E92D-BFB2-1404-E9DAD29B4A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4991590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320B1E3-A37E-068B-210D-B3D0890239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0355AFA-3EDC-DDEF-9B47-CB4A179B0A13}"/>
              </a:ext>
            </a:extLst>
          </p:cNvPr>
          <p:cNvSpPr txBox="1"/>
          <p:nvPr/>
        </p:nvSpPr>
        <p:spPr>
          <a:xfrm>
            <a:off x="220717" y="2490281"/>
            <a:ext cx="11750566" cy="1877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2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“Fernanda’s Gifts”</a:t>
            </a:r>
            <a:br>
              <a:rPr kumimoji="0" lang="en-GB" sz="72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</a:b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a story of sensitivity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7218718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8BA461A-9952-EBCD-1405-E6C39470BF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00540792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279BAD3-B6FE-E886-67B6-72CD89BFA1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83294FB-5EDE-4B63-2EB9-218493121405}"/>
              </a:ext>
            </a:extLst>
          </p:cNvPr>
          <p:cNvSpPr txBox="1"/>
          <p:nvPr/>
        </p:nvSpPr>
        <p:spPr>
          <a:xfrm>
            <a:off x="220717" y="2659559"/>
            <a:ext cx="1175056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libre-baskerville-tuerchen"/>
                <a:ea typeface="+mn-ea"/>
                <a:cs typeface="+mn-cs"/>
              </a:rPr>
              <a:t>… </a:t>
            </a:r>
            <a:r>
              <a:rPr kumimoji="0" lang="en-GB" sz="4400" b="0" i="1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and that he must be killed …</a:t>
            </a:r>
            <a:endParaRPr kumimoji="0" lang="en-GB" sz="4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736294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FF4550F-29DF-697F-5F2F-E50B456DE5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41957222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06DCC12-9AD8-71FB-8864-641C1F3F54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dice on a table&#10;&#10;AI-generated content may be incorrect.">
            <a:extLst>
              <a:ext uri="{FF2B5EF4-FFF2-40B4-BE49-F238E27FC236}">
                <a16:creationId xmlns:a16="http://schemas.microsoft.com/office/drawing/2014/main" id="{06808932-43CF-9B79-E083-7BD5E88564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26359">
            <a:off x="2209800" y="515774"/>
            <a:ext cx="7772400" cy="5826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555979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1632528-C256-E4EA-9463-F702921C34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718964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5141</TotalTime>
  <Words>270</Words>
  <Application>Microsoft Macintosh PowerPoint</Application>
  <PresentationFormat>Widescreen</PresentationFormat>
  <Paragraphs>37</Paragraphs>
  <Slides>75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75</vt:i4>
      </vt:variant>
    </vt:vector>
  </HeadingPairs>
  <TitlesOfParts>
    <vt:vector size="81" baseType="lpstr">
      <vt:lpstr>Aptos</vt:lpstr>
      <vt:lpstr>Arial</vt:lpstr>
      <vt:lpstr>Calibri</vt:lpstr>
      <vt:lpstr>Calibri Light</vt:lpstr>
      <vt:lpstr>libre-baskerville-tuerchen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Hill, Robin</dc:creator>
  <cp:lastModifiedBy>Robin Hill</cp:lastModifiedBy>
  <cp:revision>177</cp:revision>
  <dcterms:created xsi:type="dcterms:W3CDTF">2023-10-02T16:04:43Z</dcterms:created>
  <dcterms:modified xsi:type="dcterms:W3CDTF">2026-10-30T22:44:09Z</dcterms:modified>
</cp:coreProperties>
</file>