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6"/>
  </p:notesMasterIdLst>
  <p:sldIdLst>
    <p:sldId id="312" r:id="rId2"/>
    <p:sldId id="346" r:id="rId3"/>
    <p:sldId id="333" r:id="rId4"/>
    <p:sldId id="781" r:id="rId5"/>
    <p:sldId id="761" r:id="rId6"/>
    <p:sldId id="370" r:id="rId7"/>
    <p:sldId id="429" r:id="rId8"/>
    <p:sldId id="782" r:id="rId9"/>
    <p:sldId id="430" r:id="rId10"/>
    <p:sldId id="374" r:id="rId11"/>
    <p:sldId id="317" r:id="rId12"/>
    <p:sldId id="784" r:id="rId13"/>
    <p:sldId id="762" r:id="rId14"/>
    <p:sldId id="785" r:id="rId15"/>
    <p:sldId id="431" r:id="rId16"/>
    <p:sldId id="459" r:id="rId17"/>
    <p:sldId id="439" r:id="rId18"/>
    <p:sldId id="278" r:id="rId19"/>
    <p:sldId id="316" r:id="rId20"/>
    <p:sldId id="789" r:id="rId21"/>
    <p:sldId id="764" r:id="rId22"/>
    <p:sldId id="448" r:id="rId23"/>
    <p:sldId id="450" r:id="rId24"/>
    <p:sldId id="449" r:id="rId25"/>
    <p:sldId id="452" r:id="rId26"/>
    <p:sldId id="376" r:id="rId27"/>
    <p:sldId id="318" r:id="rId28"/>
    <p:sldId id="791" r:id="rId29"/>
    <p:sldId id="765" r:id="rId30"/>
    <p:sldId id="792" r:id="rId31"/>
    <p:sldId id="433" r:id="rId32"/>
    <p:sldId id="388" r:id="rId33"/>
    <p:sldId id="441" r:id="rId34"/>
    <p:sldId id="389" r:id="rId35"/>
    <p:sldId id="777" r:id="rId36"/>
    <p:sldId id="794" r:id="rId37"/>
    <p:sldId id="766" r:id="rId38"/>
    <p:sldId id="390" r:id="rId39"/>
    <p:sldId id="435" r:id="rId40"/>
    <p:sldId id="483" r:id="rId41"/>
    <p:sldId id="443" r:id="rId42"/>
    <p:sldId id="383" r:id="rId43"/>
    <p:sldId id="942" r:id="rId44"/>
    <p:sldId id="943" r:id="rId45"/>
    <p:sldId id="936" r:id="rId46"/>
    <p:sldId id="937" r:id="rId47"/>
    <p:sldId id="938" r:id="rId48"/>
    <p:sldId id="939" r:id="rId49"/>
    <p:sldId id="940" r:id="rId50"/>
    <p:sldId id="941" r:id="rId51"/>
    <p:sldId id="320" r:id="rId52"/>
    <p:sldId id="795" r:id="rId53"/>
    <p:sldId id="767" r:id="rId54"/>
    <p:sldId id="796" r:id="rId55"/>
    <p:sldId id="436" r:id="rId56"/>
    <p:sldId id="797" r:id="rId57"/>
    <p:sldId id="488" r:id="rId58"/>
    <p:sldId id="934" r:id="rId59"/>
    <p:sldId id="322" r:id="rId60"/>
    <p:sldId id="798" r:id="rId61"/>
    <p:sldId id="778" r:id="rId62"/>
    <p:sldId id="384" r:id="rId63"/>
    <p:sldId id="437" r:id="rId64"/>
    <p:sldId id="799" r:id="rId65"/>
    <p:sldId id="935" r:id="rId66"/>
    <p:sldId id="904" r:id="rId67"/>
    <p:sldId id="321" r:id="rId68"/>
    <p:sldId id="800" r:id="rId69"/>
    <p:sldId id="779" r:id="rId70"/>
    <p:sldId id="386" r:id="rId71"/>
    <p:sldId id="438" r:id="rId72"/>
    <p:sldId id="758" r:id="rId73"/>
    <p:sldId id="446" r:id="rId74"/>
    <p:sldId id="281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098"/>
    <p:restoredTop sz="94694"/>
  </p:normalViewPr>
  <p:slideViewPr>
    <p:cSldViewPr snapToGrid="0">
      <p:cViewPr varScale="1">
        <p:scale>
          <a:sx n="87" d="100"/>
          <a:sy n="87" d="100"/>
        </p:scale>
        <p:origin x="208" y="9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EF3115-4AE6-FA49-BC0D-265FE164DC04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F7D517-3766-3F49-ACF6-1EF90BF51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458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AB9E4-D9CB-652D-6AB3-F07B5EE742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C8386A-6340-4BA5-CE18-84858D4287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94D7A-EE03-2985-C833-57BA497293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CD251-E85E-E9C8-303E-172344D3B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C6FE1-36EF-40AA-90F0-A77B100F5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456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22CBD-AFEA-A8C1-E200-4C59D747E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4C823-5418-8E9B-07B1-423661103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22779-C44B-FEE8-0AD6-1C00FE8BE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0528C-8A4A-8EB5-7C29-2ED3EBA6D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90B68-AEA3-E326-F408-48B4B200D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892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F2ED9-A6CD-E245-DD79-EB1D13C80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7289F0-F030-BB08-2CDC-40F34C14FD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65ABB-DAEA-67C6-2C43-4A32EC971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017867-C289-CCA6-2B0A-75FCB0A7C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855FF-126A-3D26-8675-CFA988240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522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E738F-4C80-336A-CEFD-C61944BE1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3BB67-F4AF-703F-DF97-2C2B9E79C6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11B854-6028-A6FA-2A44-91554EA775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CA861C-39AD-FE94-1975-24EF41CC4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38D564-FF0D-4DCF-DB60-368EB0CE3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FAB916-6228-0192-58F0-5C0E42EB9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347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D978E-DC63-A163-9919-6305FE17D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60BF5A-753F-1E7B-02B2-FC64F4836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9754E-2B5C-9C92-EC83-143CB70742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007637-EFC8-209F-A83D-9F7622B819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73CB74-03D3-82BB-F064-8978F8A001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F39594-F086-B3C1-813B-8401785EB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39654D-460F-92E6-E08F-ED270B65F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C37DD6-CBE1-F660-2102-515D757CE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75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0FADD-DAE6-4CBF-855E-1E24531ED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AAF93F-DA6D-88B5-4D55-C65CF7C33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4DD664-A354-3159-4560-E698F6C01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2C181B-7E1D-ACF9-CA82-669688611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894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82892F-D330-CDD6-DCE2-6859EC8FA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16AD47-A360-A840-475E-756EC8E24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F42150-F740-26D6-101E-D91478B0A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256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19046-6E1B-96AF-08A3-1929400A2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0B0B6-E70B-53C7-A19E-C7F54A208C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3719F7-F584-733C-1E23-060D2C72F3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5BFBAA-640E-77DD-44DE-5FB5BD85F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E51DC2-4197-EA04-D7B4-DFAA3A695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7D7E8E-DD32-DA36-44B4-029762300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921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14246-7215-9437-1D09-CFEEA149C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ED58CB-60AB-1FEB-9D6C-D23870FD7A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0A89B4-AC9F-FDCC-3FA5-020EBCB467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51447D-E207-8DEB-F500-2FE51C669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C5AC0-944C-44B7-5B08-3A826C67C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14854E-2DEC-EDFD-254F-644085A29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815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ACCD1-C901-2FD3-4430-437024E92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5F4142-6672-0806-4EC6-8047939257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2C66E-CE30-C7B8-901D-968415399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6CC11-264A-9972-74F1-2E3C7B3FA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6BC301-D8CF-553E-1E67-1B4CAD160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186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9AC892-C3DA-AE1D-9931-31F642AB2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236656-6190-0E34-42EB-B33104C2FC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A8D2C3-080E-C137-4E9E-75744115D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63048-19BD-17E1-E3DC-56C6BD118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805156-3A1B-923F-355F-4307F69E8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662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3C8D1E-4818-952F-B191-E055AA6D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C866EC-A87D-348A-32E2-3C0A8E25F7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4C7FEE-13A2-38D1-7E21-7D55C1A5AE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BEBDD-A259-774B-9E7E-4184E78460EE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D180A-3604-E06F-C737-015B2E8368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909AB-408B-B784-F541-B45D0930CD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764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A8B5C5-13F1-BC78-1181-70F7B24B7C76}"/>
              </a:ext>
            </a:extLst>
          </p:cNvPr>
          <p:cNvSpPr txBox="1"/>
          <p:nvPr/>
        </p:nvSpPr>
        <p:spPr>
          <a:xfrm>
            <a:off x="220717" y="2151727"/>
            <a:ext cx="1175056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“A Mission of Peace”</a:t>
            </a:r>
            <a:br>
              <a:rPr kumimoji="0" lang="en-GB" sz="8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8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2025-26</a:t>
            </a:r>
            <a:endParaRPr kumimoji="0" lang="en-GB" sz="8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1331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2645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A8B5C5-13F1-BC78-1181-70F7B24B7C76}"/>
              </a:ext>
            </a:extLst>
          </p:cNvPr>
          <p:cNvSpPr txBox="1"/>
          <p:nvPr/>
        </p:nvSpPr>
        <p:spPr>
          <a:xfrm>
            <a:off x="220717" y="2705725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30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November 2025 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3494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68AAA2-74A4-F7AA-52C0-B5A4B4A07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0253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3F169B-1456-E9EF-C40A-1C9317CD2C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E5E5056-1846-7242-28BC-DD7D0DB2003D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“Maria and the Fire”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wisdom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5234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1052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6C9F3F-23A7-5933-2E67-648B27349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919707-BC49-B7C6-2178-66A318F618F3}"/>
              </a:ext>
            </a:extLst>
          </p:cNvPr>
          <p:cNvSpPr txBox="1"/>
          <p:nvPr/>
        </p:nvSpPr>
        <p:spPr>
          <a:xfrm>
            <a:off x="220717" y="2659559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E7FF07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… </a:t>
            </a:r>
            <a:r>
              <a:rPr lang="en-GB" sz="4400" i="1" dirty="0">
                <a:solidFill>
                  <a:srgbClr val="FFFF00"/>
                </a:solidFill>
              </a:rPr>
              <a:t>the Lord watches over</a:t>
            </a:r>
            <a:br>
              <a:rPr lang="en-GB" sz="4400" i="1" dirty="0">
                <a:solidFill>
                  <a:srgbClr val="FFFF00"/>
                </a:solidFill>
              </a:rPr>
            </a:br>
            <a:r>
              <a:rPr lang="en-GB" sz="4400" i="1" dirty="0">
                <a:solidFill>
                  <a:srgbClr val="FFFF00"/>
                </a:solidFill>
              </a:rPr>
              <a:t>the way of the righteous …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364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67C4C4-6E3E-936D-1EF8-B1CB8E3AA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766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25C817-4AC9-53B8-24CE-E65D11478F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fire in the grass&#10;&#10;AI-generated content may be incorrect.">
            <a:extLst>
              <a:ext uri="{FF2B5EF4-FFF2-40B4-BE49-F238E27FC236}">
                <a16:creationId xmlns:a16="http://schemas.microsoft.com/office/drawing/2014/main" id="{E8BCD977-40A5-07E3-E0C6-E25DF0738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4572">
            <a:off x="2461777" y="705951"/>
            <a:ext cx="7268446" cy="544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380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5174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A8B5C5-13F1-BC78-1181-70F7B24B7C76}"/>
              </a:ext>
            </a:extLst>
          </p:cNvPr>
          <p:cNvSpPr txBox="1"/>
          <p:nvPr/>
        </p:nvSpPr>
        <p:spPr>
          <a:xfrm>
            <a:off x="220717" y="2705725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7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</a:t>
            </a: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Dec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ember 2025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30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B52FF6-5C05-8940-B4C2-FBB6EF3A7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58484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B12A0E-CD0E-0BC5-2B7B-EF7EBD25E0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C21B6D9-11BB-067C-ADA0-4D27B4652B24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“Freckles”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stamina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5447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F972F8-D9D2-88D0-6C9F-B924E2EA5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30340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9FE84A-4BA2-FD2B-9BFF-EBC92B2A1C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0742482-6ECB-1227-B6A1-5C62796DEA51}"/>
              </a:ext>
            </a:extLst>
          </p:cNvPr>
          <p:cNvSpPr txBox="1"/>
          <p:nvPr/>
        </p:nvSpPr>
        <p:spPr>
          <a:xfrm>
            <a:off x="220717" y="2659559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4400" i="1" dirty="0">
                <a:solidFill>
                  <a:srgbClr val="FFFF00"/>
                </a:solidFill>
              </a:rPr>
              <a:t>Then an angel of the Lord</a:t>
            </a:r>
            <a:br>
              <a:rPr lang="en-GB" sz="4400" i="1" dirty="0">
                <a:solidFill>
                  <a:srgbClr val="FFFF00"/>
                </a:solidFill>
              </a:rPr>
            </a:br>
            <a:r>
              <a:rPr lang="en-GB" sz="4400" i="1" dirty="0">
                <a:solidFill>
                  <a:srgbClr val="FFFF00"/>
                </a:solidFill>
              </a:rPr>
              <a:t>appeared to him …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libre-baskerville-tuerche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2406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2685D1-9296-C1BD-F6DC-6C3284B9F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24315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4ABDF3-B987-886D-C9DD-9C1ECA83D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issors and tape dispenser on a piece of paper&#10;&#10;AI-generated content may be incorrect.">
            <a:extLst>
              <a:ext uri="{FF2B5EF4-FFF2-40B4-BE49-F238E27FC236}">
                <a16:creationId xmlns:a16="http://schemas.microsoft.com/office/drawing/2014/main" id="{2C58D731-4543-A5AC-F16C-920E5A6DAC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2894">
            <a:off x="2140223" y="461948"/>
            <a:ext cx="7911554" cy="593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7729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6374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A8B5C5-13F1-BC78-1181-70F7B24B7C76}"/>
              </a:ext>
            </a:extLst>
          </p:cNvPr>
          <p:cNvSpPr txBox="1"/>
          <p:nvPr/>
        </p:nvSpPr>
        <p:spPr>
          <a:xfrm>
            <a:off x="220717" y="2705725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14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</a:t>
            </a: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Dec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ember 2025, 9.45am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0695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E7966-5E84-1E7B-D42E-975F9AAA2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81057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6E728-F753-3A12-BEF5-87C2C1A676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6097287-81BA-C179-4D18-86A1217F35E5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“The </a:t>
            </a:r>
            <a:r>
              <a:rPr kumimoji="0" lang="en-GB" sz="7200" b="0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Missioner</a:t>
            </a: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stealth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23142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18D18C-15D4-659E-E44E-BAAE18394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64762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921FFF-5AFC-68DC-29DD-72E84101D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6B6DDF8-FDC6-3580-5827-26461DFD5D52}"/>
              </a:ext>
            </a:extLst>
          </p:cNvPr>
          <p:cNvSpPr txBox="1"/>
          <p:nvPr/>
        </p:nvSpPr>
        <p:spPr>
          <a:xfrm>
            <a:off x="220717" y="2367171"/>
            <a:ext cx="1175056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i="1" dirty="0">
                <a:solidFill>
                  <a:srgbClr val="FFFF00"/>
                </a:solidFill>
              </a:rPr>
              <a:t>… go into your room,</a:t>
            </a:r>
            <a:br>
              <a:rPr lang="en-GB" sz="4400" i="1" dirty="0">
                <a:solidFill>
                  <a:srgbClr val="FFFF00"/>
                </a:solidFill>
              </a:rPr>
            </a:br>
            <a:r>
              <a:rPr lang="en-GB" sz="4400" i="1" dirty="0">
                <a:solidFill>
                  <a:srgbClr val="FFFF00"/>
                </a:solidFill>
              </a:rPr>
              <a:t>close the door</a:t>
            </a:r>
            <a:br>
              <a:rPr lang="en-GB" sz="4400" i="1" dirty="0">
                <a:solidFill>
                  <a:srgbClr val="FFFF00"/>
                </a:solidFill>
              </a:rPr>
            </a:br>
            <a:r>
              <a:rPr lang="en-GB" sz="4400" i="1" dirty="0">
                <a:solidFill>
                  <a:srgbClr val="FFFF00"/>
                </a:solidFill>
              </a:rPr>
              <a:t>and pray to your</a:t>
            </a:r>
            <a:r>
              <a:rPr lang="en-GB" sz="4400" dirty="0">
                <a:solidFill>
                  <a:srgbClr val="FFFF00"/>
                </a:solidFill>
              </a:rPr>
              <a:t> </a:t>
            </a:r>
            <a:r>
              <a:rPr lang="en-GB" sz="4400" i="1" dirty="0">
                <a:solidFill>
                  <a:srgbClr val="FFFF00"/>
                </a:solidFill>
              </a:rPr>
              <a:t>Father …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42420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B4610E-54A5-0501-5CCA-85CFD9D305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96144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B92C76-EFF9-A277-0D56-DBA46D5A6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int cans with paint brushes on top&#10;&#10;AI-generated content may be incorrect.">
            <a:extLst>
              <a:ext uri="{FF2B5EF4-FFF2-40B4-BE49-F238E27FC236}">
                <a16:creationId xmlns:a16="http://schemas.microsoft.com/office/drawing/2014/main" id="{B96AD916-036A-00A9-1FCF-DBB129DBAC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9900">
            <a:off x="2171932" y="485732"/>
            <a:ext cx="7848136" cy="588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4325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95951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A8B5C5-13F1-BC78-1181-70F7B24B7C76}"/>
              </a:ext>
            </a:extLst>
          </p:cNvPr>
          <p:cNvSpPr txBox="1"/>
          <p:nvPr/>
        </p:nvSpPr>
        <p:spPr>
          <a:xfrm>
            <a:off x="220717" y="2705725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</a:t>
            </a: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21</a:t>
            </a:r>
            <a:r>
              <a:rPr lang="en-GB" sz="4400" baseline="300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st</a:t>
            </a: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 Dec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ember 2025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05457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E3A8BE-F1CF-19B4-4C8E-57016A97D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94214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1093BE-F47E-A925-ACEE-51DA83018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87A5B38-AA55-527F-8546-CEDCCD2F078E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“Solstice”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loss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44089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800A62-01E4-8B7A-34DD-B6B412B69F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84881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B84291-BD6D-DB90-8A5A-3A2368B42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E388951-F9CC-3EDE-BEA3-DC129C822682}"/>
              </a:ext>
            </a:extLst>
          </p:cNvPr>
          <p:cNvSpPr txBox="1"/>
          <p:nvPr/>
        </p:nvSpPr>
        <p:spPr>
          <a:xfrm>
            <a:off x="220717" y="2367171"/>
            <a:ext cx="1175056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… </a:t>
            </a:r>
            <a:r>
              <a:rPr lang="en-GB" sz="4400" i="1" dirty="0">
                <a:solidFill>
                  <a:srgbClr val="FFFF00"/>
                </a:solidFill>
              </a:rPr>
              <a:t>we can comfort those in any</a:t>
            </a:r>
            <a:r>
              <a:rPr lang="en-GB" sz="4400" dirty="0">
                <a:solidFill>
                  <a:srgbClr val="FFFF00"/>
                </a:solidFill>
              </a:rPr>
              <a:t> </a:t>
            </a:r>
            <a:r>
              <a:rPr lang="en-GB" sz="4400" i="1" dirty="0">
                <a:solidFill>
                  <a:srgbClr val="FFFF00"/>
                </a:solidFill>
              </a:rPr>
              <a:t>trouble</a:t>
            </a:r>
            <a:br>
              <a:rPr lang="en-GB" sz="4400" i="1" dirty="0">
                <a:solidFill>
                  <a:srgbClr val="FFFF00"/>
                </a:solidFill>
              </a:rPr>
            </a:br>
            <a:r>
              <a:rPr lang="en-GB" sz="4400" i="1" dirty="0">
                <a:solidFill>
                  <a:srgbClr val="FFFF00"/>
                </a:solidFill>
              </a:rPr>
              <a:t>with the comfort we ourselves</a:t>
            </a:r>
            <a:br>
              <a:rPr lang="en-GB" sz="4400" i="1" dirty="0">
                <a:solidFill>
                  <a:srgbClr val="FFFF00"/>
                </a:solidFill>
              </a:rPr>
            </a:br>
            <a:r>
              <a:rPr lang="en-GB" sz="4400" i="1" dirty="0">
                <a:solidFill>
                  <a:srgbClr val="FFFF00"/>
                </a:solidFill>
              </a:rPr>
              <a:t>receive from God …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95431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891688-8D1F-7888-19F7-702525CBAD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07585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4050AC-F5B8-35AD-8E3F-93890D9633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-up of a car windshield&#10;&#10;AI-generated content may be incorrect.">
            <a:extLst>
              <a:ext uri="{FF2B5EF4-FFF2-40B4-BE49-F238E27FC236}">
                <a16:creationId xmlns:a16="http://schemas.microsoft.com/office/drawing/2014/main" id="{EF77593B-AB52-4C41-9406-0BEA432CD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2419">
            <a:off x="2348641" y="618273"/>
            <a:ext cx="7494718" cy="562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45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991274-93BD-E8E8-99B1-4128F543D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6250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B5DA5A-C460-AA2B-2206-7ADB60A01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7D1010D-6FC0-0A01-2EA8-2258115073C1}"/>
              </a:ext>
            </a:extLst>
          </p:cNvPr>
          <p:cNvSpPr txBox="1"/>
          <p:nvPr/>
        </p:nvSpPr>
        <p:spPr>
          <a:xfrm>
            <a:off x="220717" y="2705725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Wednes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day 24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December 2025</a:t>
            </a: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 (all-age)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42151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46A6A0-092D-7F12-E024-0B4F42B42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0835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B4D67E-F7AB-E066-1D27-8F3CA5D3DA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32EAFB9-FDC2-C442-4085-1DD956D6E841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“A1”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justice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35799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7123F-586F-B6A1-3741-25CD6BB9D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74787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78CF88-52B8-4EB3-723C-F74650BDF1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11C2EB-299D-AC81-6B6F-68EDE5489BA2}"/>
              </a:ext>
            </a:extLst>
          </p:cNvPr>
          <p:cNvSpPr txBox="1"/>
          <p:nvPr/>
        </p:nvSpPr>
        <p:spPr>
          <a:xfrm>
            <a:off x="220717" y="2367171"/>
            <a:ext cx="1175056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i="1" dirty="0">
                <a:solidFill>
                  <a:srgbClr val="FFFF00"/>
                </a:solidFill>
              </a:rPr>
              <a:t>The midwives, however, feared</a:t>
            </a:r>
            <a:r>
              <a:rPr lang="en-GB" sz="4400" dirty="0">
                <a:solidFill>
                  <a:srgbClr val="FFFF00"/>
                </a:solidFill>
              </a:rPr>
              <a:t> </a:t>
            </a:r>
            <a:r>
              <a:rPr lang="en-GB" sz="4400" i="1" dirty="0">
                <a:solidFill>
                  <a:srgbClr val="FFFF00"/>
                </a:solidFill>
              </a:rPr>
              <a:t>God and</a:t>
            </a:r>
          </a:p>
          <a:p>
            <a:pPr algn="ctr"/>
            <a:r>
              <a:rPr lang="en-GB" sz="4400" i="1" dirty="0">
                <a:solidFill>
                  <a:srgbClr val="FFFF00"/>
                </a:solidFill>
              </a:rPr>
              <a:t>did not do what the king of Egypt</a:t>
            </a:r>
          </a:p>
          <a:p>
            <a:pPr algn="ctr"/>
            <a:r>
              <a:rPr lang="en-GB" sz="4400" i="1" dirty="0">
                <a:solidFill>
                  <a:srgbClr val="FFFF00"/>
                </a:solidFill>
              </a:rPr>
              <a:t>had told them to do …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4218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F6468A-42C1-21F5-8EAB-4134055798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32891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0E62CA-06B3-F7F2-56B4-34C2E16C31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tcher with a towel on it&#10;&#10;AI-generated content may be incorrect.">
            <a:extLst>
              <a:ext uri="{FF2B5EF4-FFF2-40B4-BE49-F238E27FC236}">
                <a16:creationId xmlns:a16="http://schemas.microsoft.com/office/drawing/2014/main" id="{AF3EC3CD-EE98-FE65-8D79-341CC9C1CE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7349">
            <a:off x="2162091" y="479659"/>
            <a:ext cx="7867818" cy="589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7654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27338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7071E5-2057-72A5-07F1-9A675C6420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7A374E6-22BF-A7AB-9C2E-75E1B89485D4}"/>
              </a:ext>
            </a:extLst>
          </p:cNvPr>
          <p:cNvSpPr txBox="1"/>
          <p:nvPr/>
        </p:nvSpPr>
        <p:spPr>
          <a:xfrm>
            <a:off x="220717" y="2705725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Wednesday 24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December 2025 (watchnight)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92739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AB043F-B200-E47E-FEDA-186707E21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75293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C60C20-549C-B1AF-552E-DAF1F6F7E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79985B6-6130-B517-FEC8-9F5853F166B8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“Orion the Hunter”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wonder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1087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868B33-2CED-C45B-D2B9-404DBCEB7D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73461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EE9D80-FE50-B882-50B4-17CEC28AD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AB1EC4B-7940-DCF8-E6DB-4695EDA8F411}"/>
              </a:ext>
            </a:extLst>
          </p:cNvPr>
          <p:cNvSpPr txBox="1"/>
          <p:nvPr/>
        </p:nvSpPr>
        <p:spPr>
          <a:xfrm>
            <a:off x="220717" y="2367171"/>
            <a:ext cx="1175056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When I consider your heavens,</a:t>
            </a:r>
            <a:b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work of your fingers,</a:t>
            </a:r>
            <a:b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moon and the stars …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689745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206B20-F2E8-982D-7E50-E81650703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66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BE39DC-30F1-923C-62A8-10C3C40CF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white photo of a cane&#10;&#10;AI-generated content may be incorrect.">
            <a:extLst>
              <a:ext uri="{FF2B5EF4-FFF2-40B4-BE49-F238E27FC236}">
                <a16:creationId xmlns:a16="http://schemas.microsoft.com/office/drawing/2014/main" id="{C681CBC9-E5EB-3CB6-3E95-67C151AE9D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0720">
            <a:off x="2209800" y="514888"/>
            <a:ext cx="7772400" cy="582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000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7990A9-21D5-9458-39BE-659F67D88C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79545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A8B5C5-13F1-BC78-1181-70F7B24B7C76}"/>
              </a:ext>
            </a:extLst>
          </p:cNvPr>
          <p:cNvSpPr txBox="1"/>
          <p:nvPr/>
        </p:nvSpPr>
        <p:spPr>
          <a:xfrm>
            <a:off x="220717" y="2705725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Thurs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day 25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</a:t>
            </a: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Dec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ember 2025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572949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8C69D4-138E-D4F5-2705-303213FF6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289260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E1B21E-EDF3-6BE6-0B01-88F3F774E5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E80F192-BA9D-3821-70EF-6920086BBD10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</a:t>
            </a:r>
            <a:r>
              <a:rPr kumimoji="0" lang="en-GB" sz="7200" b="0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Torkelsey</a:t>
            </a: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Light”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a story of distance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99848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84513A-67C1-660D-CF75-09018AF11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464282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9AABBC-E122-796B-194B-CCA7DB69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82C96B0-C45F-EB01-3F95-E1A81609296B}"/>
              </a:ext>
            </a:extLst>
          </p:cNvPr>
          <p:cNvSpPr txBox="1"/>
          <p:nvPr/>
        </p:nvSpPr>
        <p:spPr>
          <a:xfrm>
            <a:off x="220717" y="2367171"/>
            <a:ext cx="1175056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i="1" dirty="0">
                <a:solidFill>
                  <a:srgbClr val="FFFF00"/>
                </a:solidFill>
              </a:rPr>
              <a:t>They approach and come forward;</a:t>
            </a:r>
            <a:endParaRPr lang="en-GB" sz="4400" dirty="0">
              <a:solidFill>
                <a:srgbClr val="FFFF00"/>
              </a:solidFill>
            </a:endParaRPr>
          </a:p>
          <a:p>
            <a:pPr algn="ctr"/>
            <a:r>
              <a:rPr lang="en-GB" sz="4400" i="1" dirty="0">
                <a:solidFill>
                  <a:srgbClr val="FFFF00"/>
                </a:solidFill>
              </a:rPr>
              <a:t>they help each other and say to their companions, ‘Be strong!’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245009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3B0519-B010-726E-5B0D-074089ECE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627688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0725F6-38CB-0FBB-7CC7-BC8B058DF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tone structure on a rocky hill&#10;&#10;AI-generated content may be incorrect.">
            <a:extLst>
              <a:ext uri="{FF2B5EF4-FFF2-40B4-BE49-F238E27FC236}">
                <a16:creationId xmlns:a16="http://schemas.microsoft.com/office/drawing/2014/main" id="{166BEF5F-2264-92F5-E5C1-567103875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4127">
            <a:off x="2252406" y="543529"/>
            <a:ext cx="7687188" cy="5770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99105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62B996-E7B5-E104-6210-8562839FB6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777265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A8B5C5-13F1-BC78-1181-70F7B24B7C76}"/>
              </a:ext>
            </a:extLst>
          </p:cNvPr>
          <p:cNvSpPr txBox="1"/>
          <p:nvPr/>
        </p:nvSpPr>
        <p:spPr>
          <a:xfrm>
            <a:off x="220717" y="2705725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28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</a:t>
            </a: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Dec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ember 2025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496753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3266EE-FF78-EE60-81A7-3475820A7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972317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04B333-EFDE-0CD8-8AA5-45B919A065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0B4BE64-39D9-F26F-F1B5-0BBD1CD9D129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“Tear </a:t>
            </a: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and Share”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a story of invitation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239203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384212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C62E46-59EA-FD43-1872-B2E98DD08F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D3387CE-96DC-B66B-6F11-D003A1087801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i="1" dirty="0">
                <a:solidFill>
                  <a:srgbClr val="FFFF00"/>
                </a:solidFill>
              </a:rPr>
              <a:t>They worship me in vain;</a:t>
            </a:r>
            <a:endParaRPr lang="en-GB" sz="4400" dirty="0">
              <a:solidFill>
                <a:srgbClr val="FFFF00"/>
              </a:solidFill>
            </a:endParaRPr>
          </a:p>
          <a:p>
            <a:pPr algn="ctr"/>
            <a:r>
              <a:rPr lang="en-GB" sz="4400" i="1" dirty="0">
                <a:solidFill>
                  <a:srgbClr val="FFFF00"/>
                </a:solidFill>
              </a:rPr>
              <a:t>their teachings are merely human rules.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36936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EC3211-7D16-2664-10E1-EA71BA720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411540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E8C050-6969-6F35-A158-E500C456D1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tray of cinnamon rolls&#10;&#10;AI-generated content may be incorrect.">
            <a:extLst>
              <a:ext uri="{FF2B5EF4-FFF2-40B4-BE49-F238E27FC236}">
                <a16:creationId xmlns:a16="http://schemas.microsoft.com/office/drawing/2014/main" id="{69D843E1-3577-AE36-785A-711A16B675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0207">
            <a:off x="2224622" y="525252"/>
            <a:ext cx="7742756" cy="580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01970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40681C-A6DC-A937-5EF2-E1C200BD7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052917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A8B5C5-13F1-BC78-1181-70F7B24B7C76}"/>
              </a:ext>
            </a:extLst>
          </p:cNvPr>
          <p:cNvSpPr txBox="1"/>
          <p:nvPr/>
        </p:nvSpPr>
        <p:spPr>
          <a:xfrm>
            <a:off x="220717" y="2705725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4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</a:t>
            </a: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January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2026, </a:t>
            </a: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11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am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101761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127C0E-5B72-2C92-D9AF-A288CA155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522070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0C3591-1CC0-E7FC-08AE-56A031790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2C4C0D9-D6A5-6B5A-8FA4-8BC4BB42A3B9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“Rough-hewn”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a story of striding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524887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358677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45374A-E3A0-1B2C-6ECE-0A4463E86A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9432F2A-5C20-8DF6-4F16-A498A6F2580E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i="1" dirty="0">
                <a:solidFill>
                  <a:srgbClr val="FFFF00"/>
                </a:solidFill>
              </a:rPr>
              <a:t>… Jesus resolutely set out</a:t>
            </a:r>
            <a:br>
              <a:rPr lang="en-GB" sz="4400" i="1" dirty="0">
                <a:solidFill>
                  <a:srgbClr val="FFFF00"/>
                </a:solidFill>
              </a:rPr>
            </a:br>
            <a:r>
              <a:rPr lang="en-GB" sz="4400" i="1" dirty="0">
                <a:solidFill>
                  <a:srgbClr val="FFFF00"/>
                </a:solidFill>
              </a:rPr>
              <a:t>for Jerusalem 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392244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774845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50F67B-C9F7-1B9F-C190-49856CB3A1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now covered road with bushes and trees&#10;&#10;AI-generated content may be incorrect.">
            <a:extLst>
              <a:ext uri="{FF2B5EF4-FFF2-40B4-BE49-F238E27FC236}">
                <a16:creationId xmlns:a16="http://schemas.microsoft.com/office/drawing/2014/main" id="{9A75BEC4-CF88-7A33-959F-A4A794388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5848">
            <a:off x="2198922" y="505545"/>
            <a:ext cx="7794156" cy="5846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7871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547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3120</TotalTime>
  <Words>280</Words>
  <Application>Microsoft Macintosh PowerPoint</Application>
  <PresentationFormat>Widescreen</PresentationFormat>
  <Paragraphs>32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0" baseType="lpstr">
      <vt:lpstr>Aptos</vt:lpstr>
      <vt:lpstr>Arial</vt:lpstr>
      <vt:lpstr>Calibri</vt:lpstr>
      <vt:lpstr>Calibri Light</vt:lpstr>
      <vt:lpstr>libre-baskerville-tuerchen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Hill, Robin</dc:creator>
  <cp:lastModifiedBy>Robin Hill</cp:lastModifiedBy>
  <cp:revision>104</cp:revision>
  <dcterms:created xsi:type="dcterms:W3CDTF">2023-10-02T16:04:43Z</dcterms:created>
  <dcterms:modified xsi:type="dcterms:W3CDTF">2025-11-14T09:45:04Z</dcterms:modified>
</cp:coreProperties>
</file>